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E6C374-343B-4A45-A3BC-B5E8BADEAB24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05AF11-F182-4209-BA99-E3EE9AB29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openxmlformats.org/officeDocument/2006/relationships/image" Target="../media/image2.gi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gi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9.wdp"/><Relationship Id="rId4" Type="http://schemas.openxmlformats.org/officeDocument/2006/relationships/image" Target="../media/image2.gi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11.wdp"/><Relationship Id="rId4" Type="http://schemas.openxmlformats.org/officeDocument/2006/relationships/image" Target="../media/image2.gi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openxmlformats.org/officeDocument/2006/relationships/image" Target="../media/image2.gi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556792"/>
            <a:ext cx="7344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PT Astra Serif" pitchFamily="18" charset="-52"/>
                <a:ea typeface="PT Astra Serif" pitchFamily="18" charset="-52"/>
              </a:rPr>
              <a:t>     Интерактивная игра </a:t>
            </a:r>
          </a:p>
          <a:p>
            <a:pPr algn="ctr"/>
            <a:r>
              <a:rPr lang="ru-RU" sz="3600" b="1" dirty="0" smtClean="0">
                <a:latin typeface="PT Astra Serif" pitchFamily="18" charset="-52"/>
                <a:ea typeface="PT Astra Serif" pitchFamily="18" charset="-52"/>
              </a:rPr>
              <a:t>    «Один-много» </a:t>
            </a:r>
          </a:p>
          <a:p>
            <a:pPr algn="ctr"/>
            <a:r>
              <a:rPr lang="ru-RU" sz="3600" b="1" dirty="0" smtClean="0">
                <a:latin typeface="PT Astra Serif" pitchFamily="18" charset="-52"/>
                <a:ea typeface="PT Astra Serif" pitchFamily="18" charset="-52"/>
              </a:rPr>
              <a:t>     для детей дошкольного</a:t>
            </a:r>
          </a:p>
          <a:p>
            <a:pPr algn="ctr"/>
            <a:r>
              <a:rPr lang="ru-RU" sz="3600" b="1" dirty="0" smtClean="0">
                <a:latin typeface="PT Astra Serif" pitchFamily="18" charset="-52"/>
                <a:ea typeface="PT Astra Serif" pitchFamily="18" charset="-52"/>
              </a:rPr>
              <a:t>     возраста</a:t>
            </a:r>
          </a:p>
          <a:p>
            <a:endParaRPr lang="ru-RU" sz="3600" b="1" dirty="0" smtClean="0">
              <a:latin typeface="PT Astra Serif" pitchFamily="18" charset="-52"/>
              <a:ea typeface="PT Astra Serif" pitchFamily="18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7724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73448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PT Astra Serif" pitchFamily="18" charset="-52"/>
                <a:ea typeface="PT Astra Serif" pitchFamily="18" charset="-52"/>
              </a:rPr>
              <a:t>Цель игры:</a:t>
            </a:r>
          </a:p>
          <a:p>
            <a:r>
              <a:rPr lang="ru-RU" sz="2800" b="1" dirty="0" smtClean="0">
                <a:latin typeface="PT Astra Serif" pitchFamily="18" charset="-52"/>
                <a:ea typeface="PT Astra Serif" pitchFamily="18" charset="-52"/>
              </a:rPr>
              <a:t>-закрепление умения различать количество    предметов;</a:t>
            </a:r>
          </a:p>
          <a:p>
            <a:r>
              <a:rPr lang="ru-RU" sz="2800" b="1" dirty="0" smtClean="0">
                <a:latin typeface="PT Astra Serif" pitchFamily="18" charset="-52"/>
                <a:ea typeface="PT Astra Serif" pitchFamily="18" charset="-52"/>
              </a:rPr>
              <a:t>-развивать умение образовывать существительные множественного и</a:t>
            </a:r>
          </a:p>
          <a:p>
            <a:r>
              <a:rPr lang="ru-RU" sz="2800" b="1" dirty="0" smtClean="0">
                <a:latin typeface="PT Astra Serif" pitchFamily="18" charset="-52"/>
                <a:ea typeface="PT Astra Serif" pitchFamily="18" charset="-52"/>
              </a:rPr>
              <a:t> единственного числа и сравнивать две различные группы предметов;</a:t>
            </a:r>
          </a:p>
          <a:p>
            <a:r>
              <a:rPr lang="ru-RU" sz="2800" b="1" dirty="0" smtClean="0">
                <a:latin typeface="PT Astra Serif" pitchFamily="18" charset="-52"/>
                <a:ea typeface="PT Astra Serif" pitchFamily="18" charset="-52"/>
              </a:rPr>
              <a:t>-обогащать словарный запас детей;</a:t>
            </a:r>
          </a:p>
          <a:p>
            <a:r>
              <a:rPr lang="ru-RU" sz="2800" b="1" dirty="0" smtClean="0">
                <a:latin typeface="PT Astra Serif" pitchFamily="18" charset="-52"/>
                <a:ea typeface="PT Astra Serif" pitchFamily="18" charset="-52"/>
              </a:rPr>
              <a:t>-развивать  внимание, память, мышление, речь</a:t>
            </a:r>
            <a:r>
              <a:rPr lang="ru-RU" sz="2800" dirty="0" smtClean="0">
                <a:latin typeface="PT Astra Serif" pitchFamily="18" charset="-52"/>
                <a:ea typeface="PT Astra Serif" pitchFamily="18" charset="-52"/>
              </a:rPr>
              <a:t>.</a:t>
            </a:r>
            <a:endParaRPr lang="ru-RU" sz="2800" b="1" dirty="0" smtClean="0">
              <a:latin typeface="PT Astra Serif" pitchFamily="18" charset="-52"/>
              <a:ea typeface="PT Astra Serif" pitchFamily="18" charset="-52"/>
            </a:endParaRPr>
          </a:p>
          <a:p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24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132" y="2089436"/>
            <a:ext cx="3448820" cy="320496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761607" y="1912864"/>
            <a:ext cx="3962400" cy="3913187"/>
            <a:chOff x="4628905" y="1676052"/>
            <a:chExt cx="3962400" cy="391318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905" y="1676052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99742" l="4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842" y="2260474"/>
              <a:ext cx="2852326" cy="2389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539552" y="1912864"/>
            <a:ext cx="3962400" cy="3913187"/>
            <a:chOff x="251520" y="1680423"/>
            <a:chExt cx="3962400" cy="391318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80423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109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3798" y="2168766"/>
              <a:ext cx="2637843" cy="258141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699792" y="764704"/>
            <a:ext cx="472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Покажи один предмет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2160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595" y="2365630"/>
            <a:ext cx="2983899" cy="277291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759424" y="2044094"/>
            <a:ext cx="3962400" cy="3913187"/>
            <a:chOff x="4752020" y="1842832"/>
            <a:chExt cx="3962400" cy="391318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020" y="1842832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29064" y="2625720"/>
              <a:ext cx="2239144" cy="2177965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367943" y="2044094"/>
            <a:ext cx="3962400" cy="4065743"/>
            <a:chOff x="383820" y="1883327"/>
            <a:chExt cx="3962400" cy="406574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20" y="1883327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1640" y="2204863"/>
              <a:ext cx="2321565" cy="374420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331640" y="76470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Покажи много предметов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5619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82" y="2276872"/>
            <a:ext cx="3343132" cy="3312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3681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96427" y="1916832"/>
            <a:ext cx="3962400" cy="3913187"/>
            <a:chOff x="395536" y="1823686"/>
            <a:chExt cx="3962400" cy="391318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23686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239" b="97375" l="2353" r="995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7624" y="2412536"/>
              <a:ext cx="2610267" cy="2573416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61058" y="1922868"/>
            <a:ext cx="3962400" cy="3913187"/>
            <a:chOff x="4716016" y="1822386"/>
            <a:chExt cx="3962400" cy="391318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822386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09937" y="2248784"/>
              <a:ext cx="3040391" cy="304039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267744" y="836712"/>
            <a:ext cx="5942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Покажи один предмет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5601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967" y="2374701"/>
            <a:ext cx="3425364" cy="336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23528" y="2132856"/>
            <a:ext cx="3962400" cy="3913187"/>
            <a:chOff x="323528" y="1988840"/>
            <a:chExt cx="3962400" cy="391318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88840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92" b="97510" l="1152" r="9923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34876" y="2673143"/>
              <a:ext cx="2539703" cy="2544577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693579" y="2100599"/>
            <a:ext cx="3962400" cy="3913187"/>
            <a:chOff x="4860032" y="1988839"/>
            <a:chExt cx="3962400" cy="391318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88839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98994" l="524" r="991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26569" y="2529552"/>
              <a:ext cx="3300214" cy="286749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195736" y="836712"/>
            <a:ext cx="5975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Покажи много предметов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433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093" y="2218342"/>
            <a:ext cx="3225357" cy="338437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95536" y="2060848"/>
            <a:ext cx="3962400" cy="3913187"/>
            <a:chOff x="395536" y="1988840"/>
            <a:chExt cx="3962400" cy="391318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988840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776" b="94922" l="4427" r="942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5616" y="2541277"/>
              <a:ext cx="2808312" cy="2808312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61996" y="2060848"/>
            <a:ext cx="3962400" cy="3913187"/>
            <a:chOff x="4865503" y="1988839"/>
            <a:chExt cx="3962400" cy="391318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503" y="1988839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61108" y="2348880"/>
              <a:ext cx="2971187" cy="276145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835696" y="76470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Покажи один предмет</a:t>
            </a:r>
          </a:p>
        </p:txBody>
      </p:sp>
    </p:spTree>
    <p:extLst>
      <p:ext uri="{BB962C8B-B14F-4D97-AF65-F5344CB8AC3E}">
        <p14:creationId xmlns:p14="http://schemas.microsoft.com/office/powerpoint/2010/main" xmlns="" val="721126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2155020"/>
            <a:ext cx="3384376" cy="350622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689884" y="1977735"/>
            <a:ext cx="3962400" cy="3913187"/>
            <a:chOff x="4745213" y="1984292"/>
            <a:chExt cx="3962400" cy="3913187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213" y="1984292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78" b="100000" l="169" r="994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19" y="2551412"/>
              <a:ext cx="2468999" cy="2341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78876" y="1974928"/>
            <a:ext cx="3962400" cy="3913187"/>
            <a:chOff x="477985" y="1988840"/>
            <a:chExt cx="3962400" cy="391318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85" y="1988840"/>
              <a:ext cx="3962400" cy="391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9773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5616" y="2544855"/>
              <a:ext cx="2975976" cy="263001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195736" y="76470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Покажи много предметов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222431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511</TotalTime>
  <Words>74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Кортина</dc:creator>
  <cp:lastModifiedBy>Алексей</cp:lastModifiedBy>
  <cp:revision>51</cp:revision>
  <dcterms:created xsi:type="dcterms:W3CDTF">2020-11-09T08:29:50Z</dcterms:created>
  <dcterms:modified xsi:type="dcterms:W3CDTF">2024-03-02T09:20:22Z</dcterms:modified>
</cp:coreProperties>
</file>